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2" r:id="rId2"/>
    <p:sldId id="258" r:id="rId3"/>
    <p:sldId id="260" r:id="rId4"/>
    <p:sldId id="263" r:id="rId5"/>
    <p:sldId id="267" r:id="rId6"/>
    <p:sldId id="268" r:id="rId7"/>
    <p:sldId id="266" r:id="rId8"/>
    <p:sldId id="264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542" autoAdjust="0"/>
    <p:restoredTop sz="94660"/>
  </p:normalViewPr>
  <p:slideViewPr>
    <p:cSldViewPr snapToGrid="0" snapToObjects="1">
      <p:cViewPr varScale="1">
        <p:scale>
          <a:sx n="48" d="100"/>
          <a:sy n="48" d="100"/>
        </p:scale>
        <p:origin x="-14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>
        <c:manualLayout>
          <c:xMode val="edge"/>
          <c:yMode val="edge"/>
          <c:x val="0.084237674191924"/>
          <c:y val="0.0753452334416819"/>
        </c:manualLayout>
      </c:layout>
      <c:overlay val="0"/>
      <c:txPr>
        <a:bodyPr/>
        <a:lstStyle/>
        <a:p>
          <a:pPr>
            <a:defRPr sz="1800" b="1"/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 of people that drink coffee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80.0</c:v>
                </c:pt>
                <c:pt idx="1">
                  <c:v>20.0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E29FFB-2A26-4548-93F9-FB95204937C9}" type="datetimeFigureOut">
              <a:rPr lang="en-US" smtClean="0"/>
              <a:t>12-11-29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A3E19C-0F7A-3844-ABE5-EB79F11A7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826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AB26F-EB9A-B245-A535-F560F1F7BA5C}" type="datetimeFigureOut">
              <a:rPr lang="en-US" smtClean="0"/>
              <a:t>12-11-29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738EDF-8723-2A4D-A883-970D5B481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130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COMPONENTS REQUIRED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A846C-7DE4-EC42-A0FA-6ECB608C20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906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8D9E-4CA3-AA4A-B0D4-77FA63D58012}" type="datetimeFigureOut">
              <a:rPr lang="en-US" smtClean="0"/>
              <a:t>12-11-29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63E0-F188-1A48-90BC-2E0A987DF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581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8D9E-4CA3-AA4A-B0D4-77FA63D58012}" type="datetimeFigureOut">
              <a:rPr lang="en-US" smtClean="0"/>
              <a:t>12-11-29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63E0-F188-1A48-90BC-2E0A987DF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889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8D9E-4CA3-AA4A-B0D4-77FA63D58012}" type="datetimeFigureOut">
              <a:rPr lang="en-US" smtClean="0"/>
              <a:t>12-11-29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63E0-F188-1A48-90BC-2E0A987DF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716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8D9E-4CA3-AA4A-B0D4-77FA63D58012}" type="datetimeFigureOut">
              <a:rPr lang="en-US" smtClean="0"/>
              <a:t>12-11-29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63E0-F188-1A48-90BC-2E0A987DF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558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8D9E-4CA3-AA4A-B0D4-77FA63D58012}" type="datetimeFigureOut">
              <a:rPr lang="en-US" smtClean="0"/>
              <a:t>12-11-29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63E0-F188-1A48-90BC-2E0A987DF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328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8D9E-4CA3-AA4A-B0D4-77FA63D58012}" type="datetimeFigureOut">
              <a:rPr lang="en-US" smtClean="0"/>
              <a:t>12-11-29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63E0-F188-1A48-90BC-2E0A987DF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521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8D9E-4CA3-AA4A-B0D4-77FA63D58012}" type="datetimeFigureOut">
              <a:rPr lang="en-US" smtClean="0"/>
              <a:t>12-11-29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63E0-F188-1A48-90BC-2E0A987DF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027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8D9E-4CA3-AA4A-B0D4-77FA63D58012}" type="datetimeFigureOut">
              <a:rPr lang="en-US" smtClean="0"/>
              <a:t>12-11-29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63E0-F188-1A48-90BC-2E0A987DF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526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8D9E-4CA3-AA4A-B0D4-77FA63D58012}" type="datetimeFigureOut">
              <a:rPr lang="en-US" smtClean="0"/>
              <a:t>12-11-29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63E0-F188-1A48-90BC-2E0A987DF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755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8D9E-4CA3-AA4A-B0D4-77FA63D58012}" type="datetimeFigureOut">
              <a:rPr lang="en-US" smtClean="0"/>
              <a:t>12-11-29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63E0-F188-1A48-90BC-2E0A987DF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17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8D9E-4CA3-AA4A-B0D4-77FA63D58012}" type="datetimeFigureOut">
              <a:rPr lang="en-US" smtClean="0"/>
              <a:t>12-11-29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63E0-F188-1A48-90BC-2E0A987DF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471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A8D9E-4CA3-AA4A-B0D4-77FA63D58012}" type="datetimeFigureOut">
              <a:rPr lang="en-US" smtClean="0"/>
              <a:t>12-11-29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263E0-F188-1A48-90BC-2E0A987DF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098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Survey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Moses &amp; Moses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573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40780" y="1417638"/>
            <a:ext cx="719614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•"/>
            </a:pPr>
            <a:r>
              <a:rPr lang="en-US" sz="4000" dirty="0" smtClean="0"/>
              <a:t>Surveyed 10 people</a:t>
            </a:r>
          </a:p>
          <a:p>
            <a:pPr marL="285750" indent="-285750">
              <a:buFontTx/>
              <a:buChar char="•"/>
            </a:pPr>
            <a:r>
              <a:rPr lang="en-US" sz="4000" dirty="0" smtClean="0"/>
              <a:t>Most people drink coffee</a:t>
            </a:r>
          </a:p>
          <a:p>
            <a:pPr marL="285750" indent="-285750">
              <a:buFontTx/>
              <a:buChar char="•"/>
            </a:pPr>
            <a:r>
              <a:rPr lang="en-US" sz="4000" dirty="0" smtClean="0"/>
              <a:t>Only a few were addicted</a:t>
            </a:r>
          </a:p>
          <a:p>
            <a:pPr marL="285750" indent="-285750">
              <a:buFontTx/>
              <a:buChar char="•"/>
            </a:pPr>
            <a:r>
              <a:rPr lang="en-US" sz="4000" dirty="0" smtClean="0"/>
              <a:t>No problems</a:t>
            </a:r>
          </a:p>
          <a:p>
            <a:pPr marL="285750" indent="-285750">
              <a:buFontTx/>
              <a:buChar char="•"/>
            </a:pPr>
            <a:r>
              <a:rPr lang="en-US" sz="4000" dirty="0" smtClean="0"/>
              <a:t>Helped people stay awake</a:t>
            </a:r>
          </a:p>
          <a:p>
            <a:endParaRPr lang="en-US" sz="4000" dirty="0"/>
          </a:p>
          <a:p>
            <a:r>
              <a:rPr lang="en-US" sz="4000" i="1" dirty="0" smtClean="0"/>
              <a:t>People think coffee is healthy</a:t>
            </a:r>
          </a:p>
          <a:p>
            <a:pPr marL="285750" indent="-285750">
              <a:buFontTx/>
              <a:buChar char="•"/>
            </a:pPr>
            <a:endParaRPr lang="en-US" sz="4000" dirty="0"/>
          </a:p>
          <a:p>
            <a:endParaRPr lang="en-US" sz="4000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-3692297" y="419009"/>
            <a:ext cx="3364966" cy="625894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IN the conclusion, you say what you already talked about. Keep it SHORT AND SIMPLE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41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s-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610" y="238079"/>
            <a:ext cx="7376794" cy="58545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802" y="2671775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FFFFFF"/>
                </a:solidFill>
              </a:rPr>
              <a:t>THANK </a:t>
            </a:r>
            <a:br>
              <a:rPr lang="en-US" sz="7200" b="1" dirty="0" smtClean="0">
                <a:solidFill>
                  <a:srgbClr val="FFFFFF"/>
                </a:solidFill>
              </a:rPr>
            </a:br>
            <a:r>
              <a:rPr lang="en-US" sz="7200" b="1" dirty="0" smtClean="0">
                <a:solidFill>
                  <a:srgbClr val="FFFFFF"/>
                </a:solidFill>
              </a:rPr>
              <a:t>YOU!</a:t>
            </a:r>
            <a:endParaRPr lang="en-US" sz="7200" b="1" dirty="0" smtClean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5696" y="5060613"/>
            <a:ext cx="71961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dirty="0"/>
          </a:p>
          <a:p>
            <a:pPr algn="ctr"/>
            <a:r>
              <a:rPr lang="en-US" sz="4000" dirty="0" smtClean="0"/>
              <a:t>Questions?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-3692297" y="419009"/>
            <a:ext cx="3364966" cy="625894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THE END!</a:t>
            </a:r>
          </a:p>
          <a:p>
            <a:endParaRPr lang="en-US" sz="3600" b="1" dirty="0">
              <a:solidFill>
                <a:schemeClr val="tx1"/>
              </a:solidFill>
            </a:endParaRPr>
          </a:p>
          <a:p>
            <a:r>
              <a:rPr lang="en-US" sz="3600" b="1" dirty="0" smtClean="0">
                <a:solidFill>
                  <a:schemeClr val="tx1"/>
                </a:solidFill>
              </a:rPr>
              <a:t>Say Thank You then ask the class if they have any questions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88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790" y="2163438"/>
            <a:ext cx="2588124" cy="1097280"/>
          </a:xfrm>
        </p:spPr>
        <p:txBody>
          <a:bodyPr>
            <a:normAutofit fontScale="90000"/>
          </a:bodyPr>
          <a:lstStyle/>
          <a:p>
            <a:r>
              <a:rPr lang="en-US" sz="16600" i="1" dirty="0" smtClean="0"/>
              <a:t>Q:</a:t>
            </a:r>
            <a:endParaRPr lang="en-US" sz="16600" i="1" dirty="0"/>
          </a:p>
        </p:txBody>
      </p:sp>
      <p:pic>
        <p:nvPicPr>
          <p:cNvPr id="6" name="Picture Placeholder 5" descr="Screen Shot 2012-11-29 at 11.12.04 AM.png"/>
          <p:cNvPicPr>
            <a:picLocks noGrp="1" noChangeAspect="1"/>
          </p:cNvPicPr>
          <p:nvPr>
            <p:ph type="pic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48" r="2570" b="32747"/>
          <a:stretch/>
        </p:blipFill>
        <p:spPr>
          <a:xfrm>
            <a:off x="5910437" y="1034640"/>
            <a:ext cx="2727235" cy="277154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7401" y="1102101"/>
            <a:ext cx="3488588" cy="2405109"/>
          </a:xfrm>
        </p:spPr>
        <p:txBody>
          <a:bodyPr>
            <a:noAutofit/>
          </a:bodyPr>
          <a:lstStyle/>
          <a:p>
            <a:r>
              <a:rPr lang="en-US" sz="4400" dirty="0" smtClean="0"/>
              <a:t>What famous drink started with dancing goats?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-2998355" y="419009"/>
            <a:ext cx="2671024" cy="625894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THIS IS THE HOOK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88789" y="3507210"/>
            <a:ext cx="3203507" cy="242438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600" i="1" dirty="0" smtClean="0"/>
              <a:t>A:</a:t>
            </a:r>
            <a:endParaRPr lang="en-US" sz="16600" i="1" dirty="0"/>
          </a:p>
        </p:txBody>
      </p:sp>
      <p:sp>
        <p:nvSpPr>
          <p:cNvPr id="8" name="Title 4"/>
          <p:cNvSpPr txBox="1">
            <a:spLocks/>
          </p:cNvSpPr>
          <p:nvPr/>
        </p:nvSpPr>
        <p:spPr>
          <a:xfrm>
            <a:off x="914400" y="464804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dirty="0" smtClean="0">
                <a:solidFill>
                  <a:srgbClr val="DC9E1F"/>
                </a:solidFill>
              </a:rPr>
              <a:t>COFFEE</a:t>
            </a:r>
            <a:endParaRPr lang="en-US" sz="11500" dirty="0">
              <a:solidFill>
                <a:srgbClr val="DC9E1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755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RESEARCH QUESTION: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27412" y="1249063"/>
            <a:ext cx="7883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/>
              <a:t>Do people think coffee is healthy?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81014" y="212055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OUTLINE: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27412" y="3142568"/>
            <a:ext cx="836765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4400" dirty="0" smtClean="0"/>
              <a:t>Report findings</a:t>
            </a:r>
          </a:p>
          <a:p>
            <a:pPr marL="342900" indent="-342900">
              <a:buAutoNum type="arabicPeriod"/>
            </a:pPr>
            <a:r>
              <a:rPr lang="en-US" sz="4400" dirty="0" smtClean="0"/>
              <a:t>Conclusions</a:t>
            </a:r>
          </a:p>
          <a:p>
            <a:pPr marL="342900" indent="-342900">
              <a:buAutoNum type="arabicPeriod"/>
            </a:pPr>
            <a:r>
              <a:rPr lang="en-US" sz="4400" dirty="0" smtClean="0"/>
              <a:t>Answer the research question</a:t>
            </a:r>
          </a:p>
          <a:p>
            <a:pPr marL="342900" indent="-342900">
              <a:buAutoNum type="arabicPeriod"/>
            </a:pPr>
            <a:r>
              <a:rPr lang="en-US" sz="4400" dirty="0" smtClean="0"/>
              <a:t>Reflect</a:t>
            </a:r>
          </a:p>
          <a:p>
            <a:pPr marL="342900" indent="-342900">
              <a:buAutoNum type="arabicPeriod"/>
            </a:pPr>
            <a:r>
              <a:rPr lang="en-US" sz="4400" dirty="0" smtClean="0"/>
              <a:t>Questions</a:t>
            </a:r>
            <a:endParaRPr lang="en-US" sz="4400" dirty="0"/>
          </a:p>
        </p:txBody>
      </p:sp>
      <p:sp>
        <p:nvSpPr>
          <p:cNvPr id="6" name="Rounded Rectangle 5"/>
          <p:cNvSpPr/>
          <p:nvPr/>
        </p:nvSpPr>
        <p:spPr>
          <a:xfrm>
            <a:off x="-3692297" y="419009"/>
            <a:ext cx="3364966" cy="625894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Here is the research question &amp; outline</a:t>
            </a:r>
          </a:p>
          <a:p>
            <a:endParaRPr lang="en-US" sz="2400" b="1" dirty="0">
              <a:solidFill>
                <a:schemeClr val="tx1"/>
              </a:solidFill>
            </a:endParaRPr>
          </a:p>
          <a:p>
            <a:r>
              <a:rPr lang="en-US" sz="2400" b="1" dirty="0" smtClean="0">
                <a:solidFill>
                  <a:schemeClr val="tx1"/>
                </a:solidFill>
              </a:rPr>
              <a:t>I would also talk about why I chose this topic (not on the PPT)</a:t>
            </a:r>
          </a:p>
          <a:p>
            <a:endParaRPr lang="en-US" sz="2400" b="1" dirty="0">
              <a:solidFill>
                <a:schemeClr val="tx1"/>
              </a:solidFill>
            </a:endParaRPr>
          </a:p>
          <a:p>
            <a:r>
              <a:rPr lang="en-US" sz="2400" b="1" dirty="0" smtClean="0">
                <a:solidFill>
                  <a:schemeClr val="tx1"/>
                </a:solidFill>
              </a:rPr>
              <a:t>You do NOT need to have everything on the PPT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007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FINDINGS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558190"/>
            <a:ext cx="8229600" cy="6863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4400" dirty="0" smtClean="0"/>
              <a:t>10 Questions</a:t>
            </a:r>
          </a:p>
          <a:p>
            <a:pPr marL="571500" indent="-571500">
              <a:buFont typeface="Arial"/>
              <a:buChar char="•"/>
            </a:pPr>
            <a:r>
              <a:rPr lang="en-US" sz="4400" dirty="0" smtClean="0"/>
              <a:t>Examples:</a:t>
            </a:r>
          </a:p>
          <a:p>
            <a:pPr marL="1485900" lvl="2" indent="-571500">
              <a:buFont typeface="Arial"/>
              <a:buChar char="•"/>
            </a:pPr>
            <a:r>
              <a:rPr lang="en-US" sz="4400" i="1" dirty="0" smtClean="0"/>
              <a:t>Do you drink coffee?</a:t>
            </a:r>
          </a:p>
          <a:p>
            <a:pPr marL="1485900" lvl="2" indent="-571500">
              <a:buFont typeface="Arial"/>
              <a:buChar char="•"/>
            </a:pPr>
            <a:r>
              <a:rPr lang="en-US" sz="4400" i="1" dirty="0" smtClean="0"/>
              <a:t>How much do you spend?</a:t>
            </a:r>
          </a:p>
          <a:p>
            <a:pPr marL="1485900" lvl="2" indent="-571500">
              <a:buFont typeface="Arial"/>
              <a:buChar char="•"/>
            </a:pPr>
            <a:r>
              <a:rPr lang="en-US" sz="4400" i="1" dirty="0" smtClean="0"/>
              <a:t>How much coffee do you drink a day?</a:t>
            </a:r>
          </a:p>
          <a:p>
            <a:pPr marL="1485900" lvl="2" indent="-571500">
              <a:buFont typeface="Arial"/>
              <a:buChar char="•"/>
            </a:pPr>
            <a:r>
              <a:rPr lang="en-US" sz="4400" i="1" dirty="0" smtClean="0"/>
              <a:t>Are you addicted to coffee</a:t>
            </a:r>
            <a:r>
              <a:rPr lang="en-US" sz="4400" dirty="0" smtClean="0"/>
              <a:t>?</a:t>
            </a:r>
          </a:p>
          <a:p>
            <a:pPr marL="1485900" lvl="2" indent="-571500">
              <a:buFont typeface="Arial"/>
              <a:buChar char="•"/>
            </a:pPr>
            <a:endParaRPr lang="en-US" sz="4400" dirty="0" smtClean="0"/>
          </a:p>
          <a:p>
            <a:pPr marL="571500" indent="-571500">
              <a:buFont typeface="Arial"/>
              <a:buChar char="•"/>
            </a:pPr>
            <a:endParaRPr lang="en-US" sz="4400" dirty="0" smtClean="0"/>
          </a:p>
          <a:p>
            <a:endParaRPr lang="en-US" sz="4400" dirty="0"/>
          </a:p>
        </p:txBody>
      </p:sp>
      <p:sp>
        <p:nvSpPr>
          <p:cNvPr id="4" name="Rounded Rectangle 3"/>
          <p:cNvSpPr/>
          <p:nvPr/>
        </p:nvSpPr>
        <p:spPr>
          <a:xfrm>
            <a:off x="-3692297" y="419009"/>
            <a:ext cx="3364966" cy="625894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You don’t need to show ALL your questions. There may not be time. You can show the ones you think are important. You can show all 10 if you want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297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FINDINGS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43314" y="1964105"/>
            <a:ext cx="508124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Q1: </a:t>
            </a:r>
            <a:r>
              <a:rPr lang="en-US" sz="4400" i="1" dirty="0" smtClean="0"/>
              <a:t>Do you drink coffee?</a:t>
            </a:r>
            <a:endParaRPr lang="en-US" sz="44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743314" y="4686451"/>
            <a:ext cx="43873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Q2: </a:t>
            </a:r>
            <a:r>
              <a:rPr lang="en-US" sz="4400" i="1" dirty="0" smtClean="0"/>
              <a:t>How often?</a:t>
            </a:r>
            <a:endParaRPr lang="en-US" sz="4400" i="1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625837002"/>
              </p:ext>
            </p:extLst>
          </p:nvPr>
        </p:nvGraphicFramePr>
        <p:xfrm>
          <a:off x="5824560" y="832487"/>
          <a:ext cx="2966986" cy="3034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6" descr="Screen Shot 2012-11-29 at 4.20.32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13"/>
          <a:stretch/>
        </p:blipFill>
        <p:spPr>
          <a:xfrm>
            <a:off x="5426580" y="3772571"/>
            <a:ext cx="3364966" cy="2771959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-3692297" y="419009"/>
            <a:ext cx="3364966" cy="625894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You can show your findings using CHARTS if you know how to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00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FINDINGS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43314" y="1964105"/>
            <a:ext cx="46208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Q3: </a:t>
            </a:r>
            <a:r>
              <a:rPr lang="en-US" sz="4400" i="1" dirty="0" smtClean="0"/>
              <a:t>Do you think you are addicted?</a:t>
            </a:r>
            <a:endParaRPr lang="en-US" sz="44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743314" y="4105522"/>
            <a:ext cx="43873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Q4: </a:t>
            </a:r>
            <a:r>
              <a:rPr lang="en-US" sz="4400" i="1" dirty="0" smtClean="0"/>
              <a:t>How do you feel after?</a:t>
            </a:r>
            <a:endParaRPr lang="en-US" sz="4400" i="1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97827745"/>
              </p:ext>
            </p:extLst>
          </p:nvPr>
        </p:nvGraphicFramePr>
        <p:xfrm>
          <a:off x="5824560" y="832487"/>
          <a:ext cx="2966986" cy="3034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-3692297" y="419009"/>
            <a:ext cx="3364966" cy="625894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It is ok NOT to use charts also!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60224" y="1990216"/>
            <a:ext cx="341726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YES – </a:t>
            </a:r>
            <a:r>
              <a:rPr lang="en-US" sz="4400" b="1" dirty="0" smtClean="0"/>
              <a:t>10%</a:t>
            </a:r>
            <a:endParaRPr lang="en-US" sz="4400" b="1" dirty="0">
              <a:solidFill>
                <a:srgbClr val="FF0000"/>
              </a:solidFill>
            </a:endParaRPr>
          </a:p>
          <a:p>
            <a:r>
              <a:rPr lang="en-US" sz="4400" b="1" dirty="0" smtClean="0"/>
              <a:t>NO –  </a:t>
            </a:r>
            <a:r>
              <a:rPr lang="en-US" sz="4400" b="1" dirty="0" smtClean="0">
                <a:solidFill>
                  <a:srgbClr val="FF0000"/>
                </a:solidFill>
              </a:rPr>
              <a:t>90%</a:t>
            </a:r>
            <a:endParaRPr lang="en-US" sz="4400" b="1" dirty="0" smtClean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60224" y="3962672"/>
            <a:ext cx="341726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Awake </a:t>
            </a:r>
            <a:r>
              <a:rPr lang="en-US" sz="4400" b="1" dirty="0" smtClean="0">
                <a:solidFill>
                  <a:srgbClr val="FF0000"/>
                </a:solidFill>
              </a:rPr>
              <a:t>- 80%</a:t>
            </a:r>
            <a:endParaRPr lang="en-US" sz="4400" b="1" dirty="0">
              <a:solidFill>
                <a:srgbClr val="FF0000"/>
              </a:solidFill>
            </a:endParaRPr>
          </a:p>
          <a:p>
            <a:r>
              <a:rPr lang="en-US" sz="4400" b="1" dirty="0" smtClean="0"/>
              <a:t>Happy – 10%</a:t>
            </a:r>
          </a:p>
          <a:p>
            <a:r>
              <a:rPr lang="en-US" sz="4400" b="1" dirty="0" smtClean="0"/>
              <a:t>Tired – 10%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805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CONCLUSIONS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7199" y="1558190"/>
            <a:ext cx="785701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4400" dirty="0" smtClean="0"/>
              <a:t>Most people drink coffee</a:t>
            </a:r>
          </a:p>
          <a:p>
            <a:pPr marL="571500" indent="-571500">
              <a:buFont typeface="Arial"/>
              <a:buChar char="•"/>
            </a:pPr>
            <a:r>
              <a:rPr lang="en-US" sz="4400" dirty="0" smtClean="0"/>
              <a:t>More than half the people drink over 5 cups a week</a:t>
            </a:r>
          </a:p>
          <a:p>
            <a:pPr marL="571500" indent="-571500">
              <a:buFont typeface="Arial"/>
              <a:buChar char="•"/>
            </a:pPr>
            <a:r>
              <a:rPr lang="en-US" sz="4400" dirty="0" smtClean="0"/>
              <a:t>Almost none of the people are addicted</a:t>
            </a:r>
          </a:p>
          <a:p>
            <a:pPr marL="571500" indent="-571500">
              <a:buFont typeface="Arial"/>
              <a:buChar char="•"/>
            </a:pPr>
            <a:r>
              <a:rPr lang="en-US" sz="4400" dirty="0" smtClean="0"/>
              <a:t>Most people feel awake after</a:t>
            </a:r>
          </a:p>
          <a:p>
            <a:pPr marL="571500" indent="-571500">
              <a:buFont typeface="Arial"/>
              <a:buChar char="•"/>
            </a:pPr>
            <a:endParaRPr lang="en-US" sz="4400" dirty="0"/>
          </a:p>
        </p:txBody>
      </p:sp>
      <p:sp>
        <p:nvSpPr>
          <p:cNvPr id="5" name="Rounded Rectangle 4"/>
          <p:cNvSpPr/>
          <p:nvPr/>
        </p:nvSpPr>
        <p:spPr>
          <a:xfrm>
            <a:off x="-3692297" y="419009"/>
            <a:ext cx="3364966" cy="625894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Here we will show our conclusions – You did this on the yellow papers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262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OUR RESEARCH QUESTION: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27412" y="1249063"/>
            <a:ext cx="7883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/>
              <a:t>Do people think coffee is healthy?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81014" y="195694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Answer: YES</a:t>
            </a:r>
            <a:endParaRPr lang="en-US" b="1" dirty="0"/>
          </a:p>
        </p:txBody>
      </p:sp>
      <p:pic>
        <p:nvPicPr>
          <p:cNvPr id="6" name="Picture 5" descr="Unknown-3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5339" y="2991514"/>
            <a:ext cx="2794000" cy="290830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-3692297" y="419009"/>
            <a:ext cx="3364966" cy="625894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Now, we will answer our Research Question. This is the most important part of the presentation!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832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REFLECTIONS: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87867" y="1417638"/>
            <a:ext cx="767236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What went well:</a:t>
            </a:r>
          </a:p>
          <a:p>
            <a:pPr marL="571500" indent="-571500">
              <a:buFont typeface="Arial"/>
              <a:buChar char="•"/>
            </a:pPr>
            <a:r>
              <a:rPr lang="en-US" sz="4000" dirty="0" smtClean="0"/>
              <a:t>People friendly</a:t>
            </a:r>
          </a:p>
          <a:p>
            <a:pPr marL="571500" indent="-571500">
              <a:buFont typeface="Arial"/>
              <a:buChar char="•"/>
            </a:pPr>
            <a:r>
              <a:rPr lang="en-US" sz="4000" dirty="0" smtClean="0"/>
              <a:t>Fast</a:t>
            </a:r>
          </a:p>
          <a:p>
            <a:pPr marL="571500" indent="-571500">
              <a:buFont typeface="Arial"/>
              <a:buChar char="•"/>
            </a:pPr>
            <a:r>
              <a:rPr lang="en-US" sz="4000" dirty="0" smtClean="0"/>
              <a:t>Fun</a:t>
            </a:r>
          </a:p>
          <a:p>
            <a:endParaRPr lang="en-US" sz="4000" dirty="0" smtClean="0"/>
          </a:p>
          <a:p>
            <a:r>
              <a:rPr lang="en-US" sz="4000" dirty="0" smtClean="0"/>
              <a:t>Challenging: </a:t>
            </a:r>
          </a:p>
          <a:p>
            <a:pPr marL="571500" indent="-571500">
              <a:buFont typeface="Arial"/>
              <a:buChar char="•"/>
            </a:pPr>
            <a:r>
              <a:rPr lang="en-US" sz="4000" dirty="0" smtClean="0"/>
              <a:t>People very busy</a:t>
            </a:r>
          </a:p>
          <a:p>
            <a:pPr marL="571500" indent="-571500">
              <a:buFont typeface="Arial"/>
              <a:buChar char="•"/>
            </a:pPr>
            <a:r>
              <a:rPr lang="en-US" sz="4000" dirty="0" smtClean="0"/>
              <a:t>raining</a:t>
            </a:r>
            <a:endParaRPr lang="en-US" sz="4000" dirty="0"/>
          </a:p>
        </p:txBody>
      </p:sp>
      <p:sp>
        <p:nvSpPr>
          <p:cNvPr id="4" name="Rounded Rectangle 3"/>
          <p:cNvSpPr/>
          <p:nvPr/>
        </p:nvSpPr>
        <p:spPr>
          <a:xfrm>
            <a:off x="-3692297" y="419009"/>
            <a:ext cx="3364966" cy="625894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What was Good, what was challenging.</a:t>
            </a:r>
          </a:p>
          <a:p>
            <a:endParaRPr lang="en-US" sz="2400" b="1" dirty="0">
              <a:solidFill>
                <a:schemeClr val="tx1"/>
              </a:solidFill>
            </a:endParaRPr>
          </a:p>
          <a:p>
            <a:r>
              <a:rPr lang="en-US" sz="2400" b="1" dirty="0" smtClean="0">
                <a:solidFill>
                  <a:schemeClr val="tx1"/>
                </a:solidFill>
              </a:rPr>
              <a:t>This is the last page of the yellow sheet you did last class.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365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394</Words>
  <Application>Microsoft Macintosh PowerPoint</Application>
  <PresentationFormat>On-screen Show (4:3)</PresentationFormat>
  <Paragraphs>82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Survey Presentation</vt:lpstr>
      <vt:lpstr>Q:</vt:lpstr>
      <vt:lpstr>RESEARCH QUESTION:</vt:lpstr>
      <vt:lpstr>FINDINGS</vt:lpstr>
      <vt:lpstr>FINDINGS</vt:lpstr>
      <vt:lpstr>FINDINGS</vt:lpstr>
      <vt:lpstr>CONCLUSIONS</vt:lpstr>
      <vt:lpstr>PowerPoint Presentation</vt:lpstr>
      <vt:lpstr>REFLECTIONS:</vt:lpstr>
      <vt:lpstr>CONCLUSION</vt:lpstr>
      <vt:lpstr>THANK  YOU!</vt:lpstr>
    </vt:vector>
  </TitlesOfParts>
  <Company>Trinity Western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SURVEY PROJECT PPT</dc:title>
  <dc:creator>Moses Lam</dc:creator>
  <cp:lastModifiedBy>Moses Lam</cp:lastModifiedBy>
  <cp:revision>10</cp:revision>
  <cp:lastPrinted>2012-11-30T03:52:49Z</cp:lastPrinted>
  <dcterms:created xsi:type="dcterms:W3CDTF">2012-11-29T23:59:13Z</dcterms:created>
  <dcterms:modified xsi:type="dcterms:W3CDTF">2012-11-30T05:11:13Z</dcterms:modified>
</cp:coreProperties>
</file>